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906000" cy="6858000" type="A4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3AF5-282F-4F21-8BBC-38F1FE221260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2638D-69B4-43ED-A6FD-D291D58B0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3AF5-282F-4F21-8BBC-38F1FE221260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2638D-69B4-43ED-A6FD-D291D58B0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1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1484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932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141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z="2000" smtClean="0">
                <a:solidFill>
                  <a:srgbClr val="000000"/>
                </a:solidFill>
              </a:rPr>
              <a:t>Система высокочастотного контроля HF / HFP</a:t>
            </a:r>
            <a:br>
              <a:rPr lang="en-US" altLang="ru-RU" sz="2000" smtClean="0">
                <a:solidFill>
                  <a:srgbClr val="000000"/>
                </a:solidFill>
              </a:rPr>
            </a:br>
            <a:r>
              <a:rPr lang="en-US" altLang="ru-RU" sz="2000" smtClean="0">
                <a:solidFill>
                  <a:srgbClr val="000000"/>
                </a:solidFill>
              </a:rPr>
              <a:t> 4 компонента</a:t>
            </a:r>
            <a:endParaRPr lang="en-US" altLang="ru-RU" sz="2000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305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510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ru-RU" altLang="ru-RU" smtClean="0">
                <a:solidFill>
                  <a:srgbClr val="000000"/>
                </a:solidFill>
              </a:rPr>
              <a:t>Приемник </a:t>
            </a:r>
            <a:r>
              <a:rPr lang="en-US" altLang="ru-RU" smtClean="0">
                <a:solidFill>
                  <a:srgbClr val="000000"/>
                </a:solidFill>
              </a:rPr>
              <a:t>HFP </a:t>
            </a:r>
            <a:r>
              <a:rPr lang="ru-RU" altLang="ru-RU" smtClean="0">
                <a:solidFill>
                  <a:srgbClr val="000000"/>
                </a:solidFill>
              </a:rPr>
              <a:t>вид сзади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34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Антенны для системы HF / HFP (могут быть приобретены с различной длиной кабеля)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733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Высокочастотная система контроля HF / HFP 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19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HFC70 компактный приемник 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3526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Дополнительная информация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724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FAQ – система HFP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067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Обзор/ содержание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336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Конкуренты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935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794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805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320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835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250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6857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738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Лист A4 (210x297 мм)</PresentationFormat>
  <Paragraphs>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Обзор/ 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высокочастотного контроля HF / HFP  4 компонента</vt:lpstr>
      <vt:lpstr>Презентация PowerPoint</vt:lpstr>
      <vt:lpstr>Приемник HFP вид сзади</vt:lpstr>
      <vt:lpstr>Антенны для системы HF / HFP (могут быть приобретены с различной длиной кабеля)</vt:lpstr>
      <vt:lpstr>Высокочастотная система контроля HF / HFP </vt:lpstr>
      <vt:lpstr>HFC70 компактный приемник </vt:lpstr>
      <vt:lpstr>Дополнительная информация</vt:lpstr>
      <vt:lpstr>FAQ – система HFP</vt:lpstr>
      <vt:lpstr>Конкуренты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Ковынева Ю.А.</dc:creator>
  <cp:lastModifiedBy>Ковынева Ю.А.</cp:lastModifiedBy>
  <cp:revision>1</cp:revision>
  <dcterms:created xsi:type="dcterms:W3CDTF">2014-05-13T08:38:30Z</dcterms:created>
  <dcterms:modified xsi:type="dcterms:W3CDTF">2014-05-13T08:38:30Z</dcterms:modified>
</cp:coreProperties>
</file>