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906000" cy="6858000" type="A4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5D36-F929-47C3-B319-87196A11461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DD89-F6AC-4A1C-8891-75D6B03F8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3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5D36-F929-47C3-B319-87196A11461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DD89-F6AC-4A1C-8891-75D6B03F8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870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456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034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884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779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7073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204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1950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7618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084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867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088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5995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451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1786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433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744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5559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9210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929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7786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661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114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115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445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848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996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437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987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Ковынева Ю.А.</dc:creator>
  <cp:lastModifiedBy>Ковынева Ю.А.</cp:lastModifiedBy>
  <cp:revision>1</cp:revision>
  <dcterms:created xsi:type="dcterms:W3CDTF">2015-03-30T10:57:21Z</dcterms:created>
  <dcterms:modified xsi:type="dcterms:W3CDTF">2015-03-30T10:57:22Z</dcterms:modified>
</cp:coreProperties>
</file>