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906000" cy="6858000" type="A4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9D68-6CF8-454B-A082-4C78D28DF268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E56F6-3715-4099-A2B3-9EB9A70E0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4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59D68-6CF8-454B-A082-4C78D28DF268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E56F6-3715-4099-A2B3-9EB9A70E0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2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46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286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846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053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401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9239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662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676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869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581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44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58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880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6807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528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9303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5898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054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5350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498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293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674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0123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971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0536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7285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4794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7176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06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265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098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804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851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70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3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Ковынева Ю.А.</dc:creator>
  <cp:lastModifiedBy>Ковынева Ю.А.</cp:lastModifiedBy>
  <cp:revision>1</cp:revision>
  <dcterms:created xsi:type="dcterms:W3CDTF">2014-05-20T13:24:35Z</dcterms:created>
  <dcterms:modified xsi:type="dcterms:W3CDTF">2014-05-20T13:24:35Z</dcterms:modified>
</cp:coreProperties>
</file>