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DE8E-FB35-4FB7-ACF3-837DB4605345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D83E-265A-46DB-AD71-7F59363AF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DE8E-FB35-4FB7-ACF3-837DB4605345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D83E-265A-46DB-AD71-7F59363AF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289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00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Станки, на которых применяются патроны </a:t>
            </a:r>
            <a:r>
              <a:rPr lang="de-DE" altLang="ru-RU" smtClean="0"/>
              <a:t>WFLC: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33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Стандартные зажимы станков для </a:t>
            </a:r>
            <a:r>
              <a:rPr lang="en-US" altLang="ru-RU" smtClean="0"/>
              <a:t>W</a:t>
            </a:r>
            <a:r>
              <a:rPr lang="de-DE" altLang="ru-RU" smtClean="0"/>
              <a:t>FLC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99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Наиболее часто используемые вставки для патронов </a:t>
            </a:r>
            <a:r>
              <a:rPr lang="de-DE" altLang="ru-RU" smtClean="0"/>
              <a:t>WFLC…..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083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ru-RU" smtClean="0"/>
              <a:t>FAQ , </a:t>
            </a:r>
            <a:r>
              <a:rPr lang="ru-RU" altLang="ru-RU" smtClean="0"/>
              <a:t>наиболее часто задаваемые вопросы</a:t>
            </a:r>
            <a:r>
              <a:rPr lang="de-DE" altLang="ru-RU" smtClean="0"/>
              <a:t>!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8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ru-RU" smtClean="0"/>
              <a:t>WFLC..K </a:t>
            </a:r>
            <a:r>
              <a:rPr lang="ru-RU" altLang="ru-RU" smtClean="0"/>
              <a:t>с внутренней подачей охлаждающего средства</a:t>
            </a:r>
            <a:r>
              <a:rPr lang="de-DE" altLang="ru-RU" smtClean="0"/>
              <a:t>; </a:t>
            </a:r>
            <a:r>
              <a:rPr lang="ru-RU" altLang="ru-RU" smtClean="0"/>
              <a:t>вид при разрыве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04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Анимация</a:t>
            </a:r>
            <a:r>
              <a:rPr lang="de-DE" altLang="ru-RU" smtClean="0"/>
              <a:t>   „</a:t>
            </a:r>
            <a:r>
              <a:rPr lang="ru-RU" altLang="ru-RU" smtClean="0"/>
              <a:t>Вид при разрыве</a:t>
            </a:r>
            <a:r>
              <a:rPr lang="de-DE" altLang="ru-RU" smtClean="0"/>
              <a:t> WFLC </a:t>
            </a:r>
            <a:r>
              <a:rPr lang="ru-RU" altLang="ru-RU" smtClean="0"/>
              <a:t>без</a:t>
            </a:r>
            <a:r>
              <a:rPr lang="de-DE" altLang="ru-RU" smtClean="0"/>
              <a:t> IK“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640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Дополнительная информация </a:t>
            </a:r>
            <a:r>
              <a:rPr lang="de-DE" altLang="ru-RU" smtClean="0"/>
              <a:t>/ </a:t>
            </a:r>
            <a:r>
              <a:rPr lang="ru-RU" altLang="ru-RU" smtClean="0"/>
              <a:t>документация к</a:t>
            </a:r>
            <a:r>
              <a:rPr lang="de-DE" altLang="ru-RU" smtClean="0"/>
              <a:t> ……..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20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Обзор</a:t>
            </a:r>
            <a:r>
              <a:rPr lang="de-DE" altLang="ru-RU" smtClean="0"/>
              <a:t> / </a:t>
            </a:r>
            <a:r>
              <a:rPr lang="ru-RU" altLang="ru-RU" smtClean="0"/>
              <a:t>содержание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3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</a:t>
            </a:r>
            <a:r>
              <a:rPr lang="de-DE" altLang="ru-RU" smtClean="0"/>
              <a:t> / </a:t>
            </a:r>
            <a:r>
              <a:rPr lang="ru-RU" altLang="ru-RU" smtClean="0"/>
              <a:t>области применения</a:t>
            </a:r>
            <a:r>
              <a:rPr lang="de-DE" altLang="ru-RU" smtClean="0"/>
              <a:t>  WFLC</a:t>
            </a:r>
            <a:endParaRPr lang="de-DE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42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66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79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2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24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78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2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Лист A4 (210x297 мм)</PresentationFormat>
  <Paragraphs>9</Paragraphs>
  <Slides>18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Обзор / содержание</vt:lpstr>
      <vt:lpstr>Использование / области применения  WFLC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Станки, на которых применяются патроны WFLC:</vt:lpstr>
      <vt:lpstr>Стандартные зажимы станков для WFLC</vt:lpstr>
      <vt:lpstr>Наиболее часто используемые вставки для патронов WFLC…..</vt:lpstr>
      <vt:lpstr>FAQ , наиболее часто задаваемые вопросы!</vt:lpstr>
      <vt:lpstr>WFLC..K с внутренней подачей охлаждающего средства; вид при разрыве</vt:lpstr>
      <vt:lpstr>Анимация   „Вид при разрыве WFLC без IK“</vt:lpstr>
      <vt:lpstr>Дополнительная информация / документация к ……..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2014-05-16T07:14:15Z</dcterms:created>
  <dcterms:modified xsi:type="dcterms:W3CDTF">2014-05-16T07:14:15Z</dcterms:modified>
</cp:coreProperties>
</file>