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0245-2BFE-4A28-8F35-462EF6F15A4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778-A4EF-47FD-9ADD-FF1862B1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0245-2BFE-4A28-8F35-462EF6F15A43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A778-A4EF-47FD-9ADD-FF1862B17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6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143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52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02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Станки, на которых применяются патроны WF – WFLP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811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Серийные зажимы на станке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86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Наиболее часто используемые вставки для патронов WF – WFLP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556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Обзор/ содержание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37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08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55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66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146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49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069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0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Лист A4 (210x297 мм)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Обзор/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Станки, на которых применяются патроны WF – WFLP</vt:lpstr>
      <vt:lpstr>Серийные зажимы на станке</vt:lpstr>
      <vt:lpstr>Наиболее часто используемые вставки для патронов WF – WFLP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2014-04-23T09:04:50Z</dcterms:created>
  <dcterms:modified xsi:type="dcterms:W3CDTF">2014-04-23T09:04:50Z</dcterms:modified>
</cp:coreProperties>
</file>