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C50D-EAE8-493A-9028-4F590406EE22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D0ACA-F0AD-4238-95C6-D3EE2E03E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3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C50D-EAE8-493A-9028-4F590406EE22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D0ACA-F0AD-4238-95C6-D3EE2E03E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Резьбонарезные патроны </a:t>
            </a:r>
            <a:r>
              <a:rPr lang="en-US" altLang="ru-RU" smtClean="0"/>
              <a:t>D-DSPL</a:t>
            </a:r>
            <a:br>
              <a:rPr lang="en-US" altLang="ru-RU" smtClean="0"/>
            </a:br>
            <a:endParaRPr lang="ru-RU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279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Зажимы D – DSPL на станках </a:t>
            </a:r>
            <a:endParaRPr lang="en-US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105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Дополнительная документация / информация по D - DSPL</a:t>
            </a:r>
            <a:endParaRPr lang="en-US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712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FAQ по D - DSPL</a:t>
            </a:r>
            <a:endParaRPr lang="en-US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218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Сервис / обслуживание D-DSPL</a:t>
            </a:r>
            <a:endParaRPr lang="en-US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145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Конкуренты</a:t>
            </a:r>
            <a:endParaRPr lang="en-US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6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Обучение по продукту D-DSPL, обзор</a:t>
            </a:r>
            <a:endParaRPr lang="en-US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064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Пример применения</a:t>
            </a:r>
            <a:endParaRPr lang="en-US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089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Функции / возможности         </a:t>
            </a:r>
            <a:endParaRPr lang="en-US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578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08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974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71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109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Станки, на которых применяется D - DPSL</a:t>
            </a:r>
            <a:endParaRPr lang="en-US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739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Резьбонарезные патроны D-DSPL </vt:lpstr>
      <vt:lpstr>Обучение по продукту D-DSPL, обзор</vt:lpstr>
      <vt:lpstr>Пример применения</vt:lpstr>
      <vt:lpstr>Функции / возможности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Станки, на которых применяется D - DPSL</vt:lpstr>
      <vt:lpstr>Зажимы D – DSPL на станках </vt:lpstr>
      <vt:lpstr>Дополнительная документация / информация по D - DSPL</vt:lpstr>
      <vt:lpstr>FAQ по D - DSPL</vt:lpstr>
      <vt:lpstr>Сервис / обслуживание D-DSPL</vt:lpstr>
      <vt:lpstr>Конкуренты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Резьбонарезные патроны D-DSPL </dc:title>
  <dc:creator>Ковынева Ю.А.</dc:creator>
  <cp:lastModifiedBy>Ковынева Ю.А.</cp:lastModifiedBy>
  <cp:revision>1</cp:revision>
  <dcterms:created xsi:type="dcterms:W3CDTF">2014-05-20T10:40:52Z</dcterms:created>
  <dcterms:modified xsi:type="dcterms:W3CDTF">2014-05-20T10:40:52Z</dcterms:modified>
</cp:coreProperties>
</file>