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0E65-22BF-44B4-9A4B-0FE3A1F70122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4228-37A8-400E-8C77-408BCF540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9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0E65-22BF-44B4-9A4B-0FE3A1F70122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4228-37A8-400E-8C77-408BCF540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90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285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54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75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Станки, на которых используются резьбонарезные аппараты</a:t>
            </a:r>
            <a:r>
              <a:rPr lang="de-DE" altLang="ru-RU" smtClean="0"/>
              <a:t>: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49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Итог:</a:t>
            </a:r>
            <a:r>
              <a:rPr lang="de-DE" altLang="ru-RU" smtClean="0"/>
              <a:t> GNCK /GNCN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134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Резьбонарезные аппараты</a:t>
            </a:r>
            <a:r>
              <a:rPr lang="de-DE" altLang="ru-RU" smtClean="0"/>
              <a:t> GNCK /GNCN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10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Стандартные зажимы на станках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395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Резьбонарезной аппарат </a:t>
            </a:r>
            <a:r>
              <a:rPr lang="de-DE" altLang="ru-RU" smtClean="0"/>
              <a:t>GNCK / GNCN 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54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Резьбонарезной аппарат</a:t>
            </a:r>
            <a:r>
              <a:rPr lang="de-DE" altLang="ru-RU" smtClean="0"/>
              <a:t> GNCK / GNCN 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1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Резьбонарезные аппараты </a:t>
            </a:r>
            <a:r>
              <a:rPr lang="de-DE" altLang="ru-RU" smtClean="0"/>
              <a:t>GNCK / GNCN 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729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Обзор</a:t>
            </a:r>
            <a:r>
              <a:rPr lang="de-DE" altLang="ru-RU" smtClean="0"/>
              <a:t> / </a:t>
            </a:r>
            <a:r>
              <a:rPr lang="ru-RU" altLang="ru-RU" smtClean="0"/>
              <a:t>содержание</a:t>
            </a:r>
            <a:endParaRPr lang="de-DE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20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Резьбонарезные аппараты</a:t>
            </a:r>
            <a:r>
              <a:rPr lang="de-DE" altLang="ru-RU" smtClean="0"/>
              <a:t> GNCK / GNCN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848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228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82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ru-RU" smtClean="0"/>
              <a:t>FAQ           </a:t>
            </a:r>
            <a:r>
              <a:rPr lang="ru-RU" altLang="ru-RU" smtClean="0"/>
              <a:t>Наиболее часто задаваемые вопросы</a:t>
            </a:r>
            <a:r>
              <a:rPr lang="de-DE" altLang="ru-RU" smtClean="0"/>
              <a:t>!  </a:t>
            </a:r>
            <a:r>
              <a:rPr lang="ru-RU" altLang="ru-RU" smtClean="0"/>
              <a:t>Часть</a:t>
            </a:r>
            <a:r>
              <a:rPr lang="de-DE" altLang="ru-RU" smtClean="0"/>
              <a:t> 1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98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ru-RU" smtClean="0"/>
              <a:t>FAQ           </a:t>
            </a:r>
            <a:r>
              <a:rPr lang="ru-RU" altLang="ru-RU" smtClean="0"/>
              <a:t>Наиболее часто задаваемые вопросы</a:t>
            </a:r>
            <a:r>
              <a:rPr lang="de-DE" altLang="ru-RU" smtClean="0"/>
              <a:t>! </a:t>
            </a:r>
            <a:r>
              <a:rPr lang="ru-RU" altLang="ru-RU" smtClean="0"/>
              <a:t>Часть</a:t>
            </a:r>
            <a:r>
              <a:rPr lang="de-DE" altLang="ru-RU" smtClean="0"/>
              <a:t> 2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602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Резьбонарезной аппарат</a:t>
            </a:r>
            <a:r>
              <a:rPr lang="de-DE" altLang="ru-RU" smtClean="0"/>
              <a:t> GNC </a:t>
            </a:r>
            <a:r>
              <a:rPr lang="ru-RU" altLang="ru-RU" smtClean="0"/>
              <a:t>для</a:t>
            </a:r>
            <a:r>
              <a:rPr lang="de-DE" altLang="ru-RU" smtClean="0"/>
              <a:t> MMS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037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Дополнительная информация</a:t>
            </a:r>
            <a:r>
              <a:rPr lang="de-DE" altLang="ru-RU" smtClean="0"/>
              <a:t>/ </a:t>
            </a:r>
            <a:r>
              <a:rPr lang="ru-RU" altLang="ru-RU" smtClean="0"/>
              <a:t>документация к</a:t>
            </a:r>
            <a:endParaRPr lang="de-DE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245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Как Вы хотите нарезать резьбу</a:t>
            </a:r>
            <a:r>
              <a:rPr lang="de-DE" altLang="ru-RU" smtClean="0"/>
              <a:t>?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418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24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92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945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486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62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10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Лист A4 (210x297 мм)</PresentationFormat>
  <Paragraphs>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Обзор / содержание</vt:lpstr>
      <vt:lpstr>Как Вы хотите нарезать резьбу?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Станки, на которых используются резьбонарезные аппараты:</vt:lpstr>
      <vt:lpstr>Итог: GNCK /GNCN</vt:lpstr>
      <vt:lpstr>Резьбонарезные аппараты GNCK /GNCN</vt:lpstr>
      <vt:lpstr>Стандартные зажимы на станках</vt:lpstr>
      <vt:lpstr>Резьбонарезной аппарат GNCK / GNCN </vt:lpstr>
      <vt:lpstr>Резьбонарезной аппарат GNCK / GNCN </vt:lpstr>
      <vt:lpstr>Резьбонарезные аппараты GNCK / GNCN </vt:lpstr>
      <vt:lpstr>Резьбонарезные аппараты GNCK / GNCN</vt:lpstr>
      <vt:lpstr>Презентация PowerPoint</vt:lpstr>
      <vt:lpstr>Презентация PowerPoint</vt:lpstr>
      <vt:lpstr>FAQ           Наиболее часто задаваемые вопросы!  Часть 1</vt:lpstr>
      <vt:lpstr>FAQ           Наиболее часто задаваемые вопросы! Часть 2</vt:lpstr>
      <vt:lpstr>Резьбонарезной аппарат GNC для MMS</vt:lpstr>
      <vt:lpstr>Дополнительная информация/ документация 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2014-05-16T11:37:16Z</dcterms:created>
  <dcterms:modified xsi:type="dcterms:W3CDTF">2014-05-16T11:37:16Z</dcterms:modified>
</cp:coreProperties>
</file>