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2F9C-C192-4B7D-8A6F-D37950FC1CA3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8110-4238-4AC8-83F7-0CE1B9B15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8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42F9C-C192-4B7D-8A6F-D37950FC1CA3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8110-4238-4AC8-83F7-0CE1B9B15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8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38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Анимация „Вид после разрыва ASBA“	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888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Руководство по эксплуатации и перечни запасных частей</a:t>
            </a:r>
            <a:br>
              <a:rPr lang="en-US" altLang="ru-RU" b="0" smtClean="0">
                <a:solidFill>
                  <a:srgbClr val="000000"/>
                </a:solidFill>
              </a:rPr>
            </a:b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675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Конкуренты</a:t>
            </a:r>
            <a:br>
              <a:rPr lang="en-US" altLang="ru-RU" b="0" smtClean="0">
                <a:solidFill>
                  <a:srgbClr val="000000"/>
                </a:solidFill>
              </a:rPr>
            </a:b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38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Обзор/ содержание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237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379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87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169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Станки, на которых применяются патроны ASB / ASBA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44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Станочный зажим согл. DIN55058 / Хвостовики согл. DIN6327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18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Наиболее часто применяемые зажимы / установочные втулки согл. DIN6327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36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FAQ, наиболее часто задаваемые вопросы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424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Лист A4 (210x297 мм)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Обзор/ содержание</vt:lpstr>
      <vt:lpstr>Презентация PowerPoint</vt:lpstr>
      <vt:lpstr>Презентация PowerPoint</vt:lpstr>
      <vt:lpstr>Презентация PowerPoint</vt:lpstr>
      <vt:lpstr>Станки, на которых применяются патроны ASB / ASBA</vt:lpstr>
      <vt:lpstr>Станочный зажим согл. DIN55058 / Хвостовики согл. DIN6327</vt:lpstr>
      <vt:lpstr>Наиболее часто применяемые зажимы / установочные втулки согл. DIN6327</vt:lpstr>
      <vt:lpstr>FAQ, наиболее часто задаваемые вопросы</vt:lpstr>
      <vt:lpstr>Анимация „Вид после разрыва ASBA“ </vt:lpstr>
      <vt:lpstr>Руководство по эксплуатации и перечни запасных частей </vt:lpstr>
      <vt:lpstr>Конкуренты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2014-05-14T13:05:26Z</dcterms:created>
  <dcterms:modified xsi:type="dcterms:W3CDTF">2014-05-14T13:05:26Z</dcterms:modified>
</cp:coreProperties>
</file>