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62F-8DEB-4CA4-9A9D-5546FB422C90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2129-F26E-417E-BDCA-5A10C1A87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62F-8DEB-4CA4-9A9D-5546FB422C90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2129-F26E-417E-BDCA-5A10C1A87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4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61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Анимация „Вид после разрыва WES..B“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05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Дополнительная информация / Документы, часть 1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4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Дополнительная информация / Документы, часть 2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60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dirty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27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83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20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34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01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60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28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</a:rPr>
              <a:t>FAQ, наиболее часто задаваемые вопросы</a:t>
            </a: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450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Лист A4 (210x297 мм)</PresentationFormat>
  <Paragraphs>5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Обзор/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FAQ, наиболее часто задаваемые вопросы</vt:lpstr>
      <vt:lpstr>Анимация „Вид после разрыва WES..B“</vt:lpstr>
      <vt:lpstr>Дополнительная информация / Документы, часть 1</vt:lpstr>
      <vt:lpstr>Дополнительная информация / Документы, часть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2014-04-23T10:19:19Z</dcterms:created>
  <dcterms:modified xsi:type="dcterms:W3CDTF">2014-04-23T10:19:20Z</dcterms:modified>
</cp:coreProperties>
</file>