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2B04-2EDC-40E5-A10E-13D5464EA4E6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B60-9EFC-4ECF-8080-8CCCD4FC6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8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82B04-2EDC-40E5-A10E-13D5464EA4E6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6B60-9EFC-4ECF-8080-8CCCD4FC6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7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01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Зажим на станке по чертежу BILZ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324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Стандартные и специальные оправки WZHR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784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FAQ, наиболее часто задаваемые вопросы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40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Анимация „Вид после разрыва ASR“	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352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Руководство по эксплуатации и перечни запасных частей</a:t>
            </a:r>
            <a:br>
              <a:rPr lang="en-US" altLang="ru-RU" b="0" smtClean="0">
                <a:solidFill>
                  <a:srgbClr val="000000"/>
                </a:solidFill>
              </a:rPr>
            </a:b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185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Конкуренты</a:t>
            </a:r>
            <a:br>
              <a:rPr lang="en-US" altLang="ru-RU" b="0" smtClean="0">
                <a:solidFill>
                  <a:srgbClr val="000000"/>
                </a:solidFill>
              </a:rPr>
            </a:b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90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Обзор/ содержание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91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445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88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58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86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410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0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Станки, на которых применяются патроны ASR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169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Лист A4 (210x297 мм)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Обзор/ 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Станки, на которых применяются патроны ASR</vt:lpstr>
      <vt:lpstr>Зажим на станке по чертежу BILZ</vt:lpstr>
      <vt:lpstr>Стандартные и специальные оправки WZHR</vt:lpstr>
      <vt:lpstr>FAQ, наиболее часто задаваемые вопросы</vt:lpstr>
      <vt:lpstr>Анимация „Вид после разрыва ASR“ </vt:lpstr>
      <vt:lpstr>Руководство по эксплуатации и перечни запасных частей </vt:lpstr>
      <vt:lpstr>Конкуренты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2014-04-30T09:43:28Z</dcterms:created>
  <dcterms:modified xsi:type="dcterms:W3CDTF">2014-04-30T09:43:29Z</dcterms:modified>
</cp:coreProperties>
</file>