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29D-2A4A-495D-9301-5F45082E527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B87C-40FB-404F-9E5C-FBDA4A4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4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929D-2A4A-495D-9301-5F45082E5271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B87C-40FB-404F-9E5C-FBDA4A4D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336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5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4148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13"/>
              </a:lnSpc>
              <a:spcBef>
                <a:spcPct val="10000"/>
              </a:spcBef>
              <a:buSzPct val="100000"/>
              <a:defRPr/>
            </a:pPr>
            <a:r>
              <a:rPr lang="en-US" alt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Запатентованное входное расширение для вставки инструмента в холодном состоянии.</a:t>
            </a:r>
            <a:endParaRPr lang="en-US" altLang="ru-RU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2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Эффект нагрева и охлаждения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2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Сравнение мощности охлаждения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7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Core heat effect 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5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FFFFFF"/>
                </a:solidFill>
              </a:rPr>
              <a:t>Было ли Ваше решение правильным?</a:t>
            </a:r>
            <a:endParaRPr lang="en-US" altLang="ru-RU" smtClean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478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Благодарим за внимание! 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80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b="0" smtClean="0">
                <a:solidFill>
                  <a:srgbClr val="000000"/>
                </a:solidFill>
                <a:latin typeface="Calibri" pitchFamily="34" charset="0"/>
              </a:rPr>
              <a:t>Применение технологии термоусадки будет возрастать по всему миру</a:t>
            </a:r>
            <a:r>
              <a:rPr lang="en-US" altLang="ru-RU" b="0" smtClean="0">
                <a:solidFill>
                  <a:srgbClr val="FF3300"/>
                </a:solidFill>
                <a:latin typeface="Calibri" pitchFamily="34" charset="0"/>
              </a:rPr>
              <a:t/>
            </a:r>
            <a:br>
              <a:rPr lang="en-US" altLang="ru-RU" b="0" smtClean="0">
                <a:solidFill>
                  <a:srgbClr val="FF3300"/>
                </a:solidFill>
                <a:latin typeface="Calibri" pitchFamily="34" charset="0"/>
              </a:rPr>
            </a:br>
            <a:endParaRPr lang="en-US" altLang="ru-RU" b="0" smtClean="0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1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z="3200" b="0" smtClean="0">
                <a:solidFill>
                  <a:srgbClr val="000000"/>
                </a:solidFill>
                <a:latin typeface="Calibri" pitchFamily="34" charset="0"/>
              </a:rPr>
              <a:t>Вам следует задать себе вопрос...</a:t>
            </a:r>
            <a:endParaRPr lang="en-US" altLang="ru-RU" sz="3200" b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z="3200" b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ru-RU" sz="3200" b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ru-RU" sz="3200" b="0" smtClean="0">
                <a:solidFill>
                  <a:srgbClr val="000000"/>
                </a:solidFill>
                <a:latin typeface="Calibri" pitchFamily="34" charset="0"/>
              </a:rPr>
              <a:t>Вам следует задать себе вопрос...</a:t>
            </a:r>
            <a:endParaRPr lang="en-US" altLang="ru-RU" sz="3200" b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3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  <a:spcBef>
                <a:spcPct val="50000"/>
              </a:spcBef>
            </a:pPr>
            <a:r>
              <a:rPr lang="en-US" altLang="ru-RU" b="0" smtClean="0">
                <a:solidFill>
                  <a:srgbClr val="000000"/>
                </a:solidFill>
              </a:rPr>
              <a:t>Решение принять легко! У Вас право выбора… решаете Вы!</a:t>
            </a:r>
            <a:br>
              <a:rPr lang="en-US" altLang="ru-RU" b="0" smtClean="0">
                <a:solidFill>
                  <a:srgbClr val="000000"/>
                </a:solidFill>
              </a:rPr>
            </a:br>
            <a:r>
              <a:rPr lang="en-US" altLang="ru-RU" b="0" smtClean="0">
                <a:solidFill>
                  <a:srgbClr val="000000"/>
                </a:solidFill>
              </a:rPr>
              <a:t/>
            </a:r>
            <a:br>
              <a:rPr lang="en-US" altLang="ru-RU" b="0" smtClean="0">
                <a:solidFill>
                  <a:srgbClr val="000000"/>
                </a:solidFill>
              </a:rPr>
            </a:br>
            <a:endParaRPr lang="en-US" altLang="ru-RU" b="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76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Какие возможности?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  <a:sym typeface="Times New Roman" pitchFamily="18" charset="0"/>
              </a:rPr>
              <a:t>Что </a:t>
            </a:r>
            <a:r>
              <a:rPr lang="ru-RU" altLang="ru-RU" smtClean="0">
                <a:solidFill>
                  <a:srgbClr val="000000"/>
                </a:solidFill>
                <a:sym typeface="Times New Roman" pitchFamily="18" charset="0"/>
              </a:rPr>
              <a:t>дает мне право соо</a:t>
            </a:r>
            <a:r>
              <a:rPr lang="en-US" altLang="ru-RU" smtClean="0">
                <a:solidFill>
                  <a:srgbClr val="000000"/>
                </a:solidFill>
                <a:sym typeface="Times New Roman" pitchFamily="18" charset="0"/>
              </a:rPr>
              <a:t>бщить Вам о том, какая </a:t>
            </a:r>
            <a:r>
              <a:rPr lang="ru-RU" altLang="ru-RU" smtClean="0">
                <a:solidFill>
                  <a:srgbClr val="000000"/>
                </a:solidFill>
                <a:sym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sym typeface="Times New Roman" pitchFamily="18" charset="0"/>
              </a:rPr>
            </a:br>
            <a:r>
              <a:rPr lang="en-US" altLang="ru-RU" smtClean="0">
                <a:solidFill>
                  <a:srgbClr val="000000"/>
                </a:solidFill>
                <a:sym typeface="Times New Roman" pitchFamily="18" charset="0"/>
              </a:rPr>
              <a:t>система </a:t>
            </a:r>
            <a:r>
              <a:rPr lang="ru-RU" altLang="ru-RU" smtClean="0">
                <a:solidFill>
                  <a:srgbClr val="000000"/>
                </a:solidFill>
                <a:sym typeface="Times New Roman" pitchFamily="18" charset="0"/>
              </a:rPr>
              <a:t>является </a:t>
            </a:r>
            <a:r>
              <a:rPr lang="en-US" altLang="ru-RU" smtClean="0">
                <a:solidFill>
                  <a:srgbClr val="000000"/>
                </a:solidFill>
                <a:sym typeface="Times New Roman" pitchFamily="18" charset="0"/>
              </a:rPr>
              <a:t>лучш</a:t>
            </a:r>
            <a:r>
              <a:rPr lang="ru-RU" altLang="ru-RU" smtClean="0">
                <a:solidFill>
                  <a:srgbClr val="000000"/>
                </a:solidFill>
                <a:sym typeface="Times New Roman" pitchFamily="18" charset="0"/>
              </a:rPr>
              <a:t>ей</a:t>
            </a:r>
            <a:r>
              <a:rPr lang="en-US" altLang="ru-RU" smtClean="0">
                <a:solidFill>
                  <a:srgbClr val="000000"/>
                </a:solidFill>
                <a:sym typeface="Times New Roman" pitchFamily="18" charset="0"/>
              </a:rPr>
              <a:t>?</a:t>
            </a:r>
            <a:r>
              <a:rPr lang="en-US" altLang="ru-RU" smtClean="0">
                <a:solidFill>
                  <a:srgbClr val="FF3300"/>
                </a:solidFill>
                <a:sym typeface="Times New Roman" pitchFamily="18" charset="0"/>
              </a:rPr>
              <a:t/>
            </a:r>
            <a:br>
              <a:rPr lang="en-US" altLang="ru-RU" smtClean="0">
                <a:solidFill>
                  <a:srgbClr val="FF3300"/>
                </a:solidFill>
                <a:sym typeface="Times New Roman" pitchFamily="18" charset="0"/>
              </a:rPr>
            </a:br>
            <a:endParaRPr lang="en-US" altLang="ru-RU" smtClean="0">
              <a:solidFill>
                <a:srgbClr val="FF3300"/>
              </a:solidFill>
              <a:sym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72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  <a:buSzPct val="100000"/>
              <a:defRPr/>
            </a:pPr>
            <a:r>
              <a:rPr lang="en-US" alt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Эффект запатентованного индукционного кольца и входного расширения</a:t>
            </a:r>
            <a:r>
              <a:rPr lang="en-US" alt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ru-RU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906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Лист A4 (210x297 мм)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Применение технологии термоусадки будет возрастать по всему миру </vt:lpstr>
      <vt:lpstr>Вам следует задать себе вопрос...</vt:lpstr>
      <vt:lpstr> Вам следует задать себе вопрос...</vt:lpstr>
      <vt:lpstr>Решение принять легко! У Вас право выбора… решаете Вы!  </vt:lpstr>
      <vt:lpstr>Какие возможности?</vt:lpstr>
      <vt:lpstr>Что дает мне право сообщить Вам о том, какая  система является лучшей? </vt:lpstr>
      <vt:lpstr>Презентация PowerPoint</vt:lpstr>
      <vt:lpstr>Эффект запатентованного индукционного кольца и входного расширения </vt:lpstr>
      <vt:lpstr>Презентация PowerPoint</vt:lpstr>
      <vt:lpstr>Презентация PowerPoint</vt:lpstr>
      <vt:lpstr>Запатентованное входное расширение для вставки инструмента в холодном состоянии.</vt:lpstr>
      <vt:lpstr>Эффект нагрева и охлаждения</vt:lpstr>
      <vt:lpstr>Сравнение мощности охлаждения</vt:lpstr>
      <vt:lpstr>Core heat effect </vt:lpstr>
      <vt:lpstr>Презентация PowerPoint</vt:lpstr>
      <vt:lpstr>Было ли Ваше решение правильным?</vt:lpstr>
      <vt:lpstr>Благодарим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2014-05-20T11:37:36Z</dcterms:created>
  <dcterms:modified xsi:type="dcterms:W3CDTF">2014-05-20T11:37:36Z</dcterms:modified>
</cp:coreProperties>
</file>