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906000" cy="6858000" type="A4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11EB-C4B0-4627-8DB5-20E43EE5D7A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C6AB-AFCD-4E30-8E60-AF6A7B08B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25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911EB-C4B0-4627-8DB5-20E43EE5D7A8}" type="datetimeFigureOut">
              <a:rPr lang="ru-RU" smtClean="0"/>
              <a:t>15.04.2014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7C6AB-AFCD-4E30-8E60-AF6A7B08B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6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864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Какая информация необходима при заказе? 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5116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5446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127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Синхронные патроны фирмы BILZ серии SCK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646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Зажимные блоки для синхронного патрона SCK с ESX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02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3641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Описание продукта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3928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Описание продукта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547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Синхронный патрон SCK фирмы BILZ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1291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Решающие критерии для покупки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1983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Обзор/ содержание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507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Мероприятия по внедрению продукции на рынок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3799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Целевая группа  / Область применения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9678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Зачем следует использовать синхронный патрон?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117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 Функции синхронного патрона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151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404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810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Высокая скорость вращения на холостом ходу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0461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073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438"/>
              </a:lnSpc>
            </a:pPr>
            <a:r>
              <a:rPr lang="en-US" altLang="ru-RU" smtClean="0">
                <a:solidFill>
                  <a:srgbClr val="000000"/>
                </a:solidFill>
              </a:rPr>
              <a:t>Обзор вариантов исполнения синхронного патрона HSK-A..</a:t>
            </a:r>
            <a:endParaRPr lang="en-US" altLang="ru-RU" smtClean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676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Лист A4 (210x297 мм)</PresentationFormat>
  <Paragraphs>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Обзор/ содержание</vt:lpstr>
      <vt:lpstr>Зачем следует использовать синхронный патрон?</vt:lpstr>
      <vt:lpstr> Функции синхронного патрона</vt:lpstr>
      <vt:lpstr>Презентация PowerPoint</vt:lpstr>
      <vt:lpstr>Презентация PowerPoint</vt:lpstr>
      <vt:lpstr>Высокая скорость вращения на холостом ходу</vt:lpstr>
      <vt:lpstr>Презентация PowerPoint</vt:lpstr>
      <vt:lpstr>Обзор вариантов исполнения синхронного патрона HSK-A..</vt:lpstr>
      <vt:lpstr>Какая информация необходима при заказе? </vt:lpstr>
      <vt:lpstr>Презентация PowerPoint</vt:lpstr>
      <vt:lpstr>Презентация PowerPoint</vt:lpstr>
      <vt:lpstr>Синхронные патроны фирмы BILZ серии SCK</vt:lpstr>
      <vt:lpstr>Зажимные блоки для синхронного патрона SCK с ESX</vt:lpstr>
      <vt:lpstr>Презентация PowerPoint</vt:lpstr>
      <vt:lpstr>Описание продукта</vt:lpstr>
      <vt:lpstr>Описание продукта</vt:lpstr>
      <vt:lpstr>Синхронный патрон SCK фирмы BILZ</vt:lpstr>
      <vt:lpstr>Решающие критерии для покупки</vt:lpstr>
      <vt:lpstr>Мероприятия по внедрению продукции на рынок</vt:lpstr>
      <vt:lpstr>Целевая группа  / Область применения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Ковынева Ю.А.</dc:creator>
  <cp:lastModifiedBy>Ковынева Ю.А.</cp:lastModifiedBy>
  <cp:revision>1</cp:revision>
  <dcterms:created xsi:type="dcterms:W3CDTF">2014-04-15T11:10:23Z</dcterms:created>
  <dcterms:modified xsi:type="dcterms:W3CDTF">2014-04-15T11:10:23Z</dcterms:modified>
</cp:coreProperties>
</file>